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2D3D-B215-4B4B-B173-3DE71ED265F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AA3B-1E2D-484C-B9A3-828427EE92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5731510" cy="4063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</dc:creator>
  <cp:lastModifiedBy>u</cp:lastModifiedBy>
  <cp:revision>1</cp:revision>
  <dcterms:created xsi:type="dcterms:W3CDTF">2015-01-27T01:27:12Z</dcterms:created>
  <dcterms:modified xsi:type="dcterms:W3CDTF">2015-01-27T01:31:49Z</dcterms:modified>
</cp:coreProperties>
</file>